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4b7aacd5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b4b7aacd5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b4b7aacd55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b4b7aacd55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4b7aacd5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4b7aacd5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4b7aacd5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4b7aacd5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4b7aacd55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4b7aacd55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4b7aacd5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4b7aacd5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4b7aacd55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4b7aacd55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b4b7aacd55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b4b7aacd55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4b7aacd55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4b7aacd55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4b7aacd55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4b7aacd55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aucet.ropsten.b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611125" y="382825"/>
            <a:ext cx="75879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rgbClr val="000000"/>
                </a:solidFill>
              </a:rPr>
              <a:t>INNOVATION LAB PROJECT</a:t>
            </a:r>
            <a:endParaRPr sz="4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0">
              <a:solidFill>
                <a:srgbClr val="002060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542176"/>
                </a:solidFill>
              </a:rPr>
              <a:t>~ </a:t>
            </a:r>
            <a:r>
              <a:rPr lang="en" sz="2000">
                <a:solidFill>
                  <a:srgbClr val="000000"/>
                </a:solidFill>
              </a:rPr>
              <a:t>UNDER GUIDANCE OF</a:t>
            </a:r>
            <a:endParaRPr sz="2000">
              <a:solidFill>
                <a:srgbClr val="000000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</a:rPr>
              <a:t>Dr. SOMENATH TRIPATHY SIR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B0F00"/>
                </a:solidFill>
              </a:rPr>
              <a:t>BY-:</a:t>
            </a:r>
            <a:endParaRPr sz="2400">
              <a:solidFill>
                <a:srgbClr val="5B0F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B0F00"/>
                </a:solidFill>
              </a:rPr>
              <a:t>PUSPESH KUMAR         		1801CS67</a:t>
            </a:r>
            <a:endParaRPr sz="2400">
              <a:solidFill>
                <a:srgbClr val="5B0F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5B0F00"/>
                </a:solidFill>
              </a:rPr>
              <a:t>PRANAY KUMAR GUPTA  1801CS38</a:t>
            </a:r>
            <a:endParaRPr sz="2400">
              <a:solidFill>
                <a:srgbClr val="5B0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727800" y="4303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1"/>
          </p:nvPr>
        </p:nvSpPr>
        <p:spPr>
          <a:xfrm>
            <a:off x="173350" y="1190175"/>
            <a:ext cx="3774300" cy="37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chemeClr val="dk2"/>
                </a:solidFill>
              </a:rPr>
              <a:t>After checking the authenticity of the data authorized member hold the right to make add them to the blockchain and then delete the request from database.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2"/>
          </p:nvPr>
        </p:nvSpPr>
        <p:spPr>
          <a:xfrm>
            <a:off x="4643600" y="1527950"/>
            <a:ext cx="3774300" cy="32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925" y="2216250"/>
            <a:ext cx="5255076" cy="292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729325" y="1326600"/>
            <a:ext cx="3435600" cy="3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ANY TRANSACTION TO THE BLOCKCHAIN IS SIGNED FIRST TO AVOID ANY UNWANTED DATA MANIPULATION.</a:t>
            </a:r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body" idx="2"/>
          </p:nvPr>
        </p:nvSpPr>
        <p:spPr>
          <a:xfrm>
            <a:off x="4643600" y="1326600"/>
            <a:ext cx="3774300" cy="30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600" y="375625"/>
            <a:ext cx="3229300" cy="47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1385825"/>
            <a:ext cx="8520600" cy="25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AIM:-</a:t>
            </a:r>
            <a:r>
              <a:rPr lang="en" sz="3600">
                <a:solidFill>
                  <a:srgbClr val="002060"/>
                </a:solidFill>
              </a:rPr>
              <a:t> </a:t>
            </a:r>
            <a:endParaRPr sz="360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</a:rPr>
              <a:t>CREATE A D</a:t>
            </a:r>
            <a:r>
              <a:rPr lang="en" sz="3600">
                <a:solidFill>
                  <a:schemeClr val="dk1"/>
                </a:solidFill>
              </a:rPr>
              <a:t>ap</a:t>
            </a:r>
            <a:r>
              <a:rPr lang="en" sz="3600" b="1">
                <a:solidFill>
                  <a:schemeClr val="dk1"/>
                </a:solidFill>
              </a:rPr>
              <a:t>p WHERE WE CAN STORE	INFORMATION REGARDING COVID-19 VIRUS SPREADING.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3996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611125" y="483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IMPLEMENTATION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28175" y="1284725"/>
            <a:ext cx="8520600" cy="35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THE COVID- 19 DETAILS OF ANY PLACE IS STORED IN A PUBLIC BLOCKCHAIN ( HERE, WE HAVE USE ROPSTEN PUBLIC TEST NETWORK WHICH IS BASED ON ETHEREUM).  THE REASON OF SELECTING ROPSTEN WAS THAT IT IS A PUBLIC TESTNET SO WE DON’T HAVE TO SPEND ANY REAL ETHER ON IT.</a:t>
            </a: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FREE ETHER FOR ROPSTEN CAN BE OBTAINED FROM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https://faucet.ropsten.be/</a:t>
            </a: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670225" y="300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179475" y="1302775"/>
            <a:ext cx="3286500" cy="30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IT IS HOSTED BY IPNS( INTER PLANETARY NAMING SYSTEM) WHICH IS A PEER TO PEER NETWORK LIKE TORRENT.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4525" y="1220000"/>
            <a:ext cx="5649474" cy="392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139200" y="1272600"/>
            <a:ext cx="9078900" cy="13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HOW TO AVOID FAKE DATA OR DATA MANIPULATION BY AN USER?</a:t>
            </a:r>
            <a:endParaRPr sz="170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279150" y="2274150"/>
            <a:ext cx="8520600" cy="24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TO AVOID DATA MANIPULATION / FAKE DATA , ABSTRACTION HAS BEEN USED. A NORMAL USER CAN ONLY SEE THE CONTENTS OF BLOCKCHAIN ( SEARCH COVID- 19 DETAILS OF ANY PLACE BUT CANNOT EDIT IT). </a:t>
            </a: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Workflow of the DAPP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90475" y="2049725"/>
            <a:ext cx="3459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main page contains the instructions for the normal user. He can check if a data of a particular place exists or not using the search bar according to which he can add or update the record of the concerned place.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206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2060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206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1800" y="1894000"/>
            <a:ext cx="5455152" cy="306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622850" y="252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137075" y="1184450"/>
            <a:ext cx="3210600" cy="3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THE USER IS ALLOWED TO PROVIDE ENTRY FOR NEW PLACES OR UPDATE COVID- 19 DETAILS OF ANY EXISTING PLACE WHICH IS FIRST VERIFIED.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412" y="2078875"/>
            <a:ext cx="5176885" cy="30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824250" y="525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125250" y="1320850"/>
            <a:ext cx="2890800" cy="31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A group of authorized members can login and check all the addition or update request for various places.</a:t>
            </a:r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2"/>
          </p:nvPr>
        </p:nvSpPr>
        <p:spPr>
          <a:xfrm>
            <a:off x="4643604" y="1711700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5775" y="2081325"/>
            <a:ext cx="6258224" cy="306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1454675" y="759125"/>
            <a:ext cx="2888400" cy="32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The addition or update request for various places are as shown in the figure.</a:t>
            </a:r>
            <a:endParaRPr sz="20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2"/>
          </p:nvPr>
        </p:nvSpPr>
        <p:spPr>
          <a:xfrm>
            <a:off x="4584329" y="166432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00" y="2860601"/>
            <a:ext cx="4487424" cy="20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5" y="409475"/>
            <a:ext cx="4389174" cy="304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On-screen Show (16:9)</PresentationFormat>
  <Paragraphs>31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Lato</vt:lpstr>
      <vt:lpstr>Raleway</vt:lpstr>
      <vt:lpstr>Streamline</vt:lpstr>
      <vt:lpstr>INNOVATION LAB PROJECT  ~ UNDER GUIDANCE OF Dr. SOMENATH TRIPATHY SIR</vt:lpstr>
      <vt:lpstr>AIM:-  CREATE A Dapp WHERE WE CAN STORE INFORMATION REGARDING COVID-19 VIRUS SPREADING.</vt:lpstr>
      <vt:lpstr>IMPLEMENTATION</vt:lpstr>
      <vt:lpstr>PowerPoint Presentation</vt:lpstr>
      <vt:lpstr>HOW TO AVOID FAKE DATA OR DATA MANIPULATION BY AN USER?</vt:lpstr>
      <vt:lpstr>Workflow of the DAPP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INNOVATION LAB PROJECT  ~ UNDER GUIDANCE OF Dr. SOMENATH TRIPATHY SIR</dc:title>
  <cp:lastModifiedBy>Puspesh kumar</cp:lastModifiedBy>
  <cp:revision>1</cp:revision>
  <dcterms:modified xsi:type="dcterms:W3CDTF">2021-01-09T18:09:41Z</dcterms:modified>
</cp:coreProperties>
</file>